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5"/>
  </p:notesMasterIdLst>
  <p:sldIdLst>
    <p:sldId id="577" r:id="rId2"/>
    <p:sldId id="578" r:id="rId3"/>
    <p:sldId id="579" r:id="rId4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6C9644D-B8AA-4842-B55B-23CBD62C4823}" type="datetimeFigureOut">
              <a:rPr lang="zh-CN" altLang="en-US"/>
              <a:pPr>
                <a:defRPr/>
              </a:pPr>
              <a:t>2024-9-10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39406AE-21CF-4281-A704-AD15F0C3EE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484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3ACBB60-FDAB-4926-8BFF-EA0BEFBACC3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237759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BDD74F1-AE53-4359-8090-EB67AC61C5D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2558888"/>
      </p:ext>
    </p:extLst>
  </p:cSld>
  <p:clrMapOvr>
    <a:masterClrMapping/>
  </p:clrMapOvr>
  <p:transition spd="slow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5179107-1935-4D78-991F-39BAF6CE611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7096390"/>
      </p:ext>
    </p:extLst>
  </p:cSld>
  <p:clrMapOvr>
    <a:masterClrMapping/>
  </p:clrMapOvr>
  <p:transition spd="slow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E246DC4-31B4-455E-AF86-289A90143A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43534007"/>
      </p:ext>
    </p:extLst>
  </p:cSld>
  <p:clrMapOvr>
    <a:masterClrMapping/>
  </p:clrMapOvr>
  <p:transition spd="slow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24B1ED-14C0-489A-911D-BF31827122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60625865"/>
      </p:ext>
    </p:extLst>
  </p:cSld>
  <p:clrMapOvr>
    <a:masterClrMapping/>
  </p:clrMapOvr>
  <p:transition spd="slow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A9604D4-D5A0-4C98-BE17-3F5CE4AD4E3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5388411"/>
      </p:ext>
    </p:extLst>
  </p:cSld>
  <p:clrMapOvr>
    <a:masterClrMapping/>
  </p:clrMapOvr>
  <p:transition spd="slow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DA268C2-9464-47E2-8B3A-3F720FD29FA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9072365"/>
      </p:ext>
    </p:extLst>
  </p:cSld>
  <p:clrMapOvr>
    <a:masterClrMapping/>
  </p:clrMapOvr>
  <p:transition spd="slow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B7C2E3C-502B-4F50-83D6-ECDA6CA60D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6666470"/>
      </p:ext>
    </p:extLst>
  </p:cSld>
  <p:clrMapOvr>
    <a:masterClrMapping/>
  </p:clrMapOvr>
  <p:transition spd="slow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1AFD830-0809-44E3-B858-2F8E686731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3662166"/>
      </p:ext>
    </p:extLst>
  </p:cSld>
  <p:clrMapOvr>
    <a:masterClrMapping/>
  </p:clrMapOvr>
  <p:transition spd="slow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D13750-23C9-44EC-B3FB-5599132CE8F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381479"/>
      </p:ext>
    </p:extLst>
  </p:cSld>
  <p:clrMapOvr>
    <a:masterClrMapping/>
  </p:clrMapOvr>
  <p:transition spd="slow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FF7DF64-0130-4D4B-88F9-29BA96E84F2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6981064"/>
      </p:ext>
    </p:extLst>
  </p:cSld>
  <p:clrMapOvr>
    <a:masterClrMapping/>
  </p:clrMapOvr>
  <p:transition spd="slow"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74" y="22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7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85228230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7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11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86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86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36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11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2E4E614-7924-4710-A488-05974A512A6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4241851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B08C1C-807C-4909-8072-FF2C1735596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82546804"/>
      </p:ext>
    </p:extLst>
  </p:cSld>
  <p:clrMapOvr>
    <a:masterClrMapping/>
  </p:clrMapOvr>
  <p:transition spd="slow">
    <p:randomBa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E9EB6B4-A08A-4371-A67C-E308B9E70E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3941239"/>
      </p:ext>
    </p:extLst>
  </p:cSld>
  <p:clrMapOvr>
    <a:masterClrMapping/>
  </p:clrMapOvr>
  <p:transition spd="slow">
    <p:randomBa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04D165-5BD8-408F-B6A2-6675D7BD9A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8204586"/>
      </p:ext>
    </p:extLst>
  </p:cSld>
  <p:clrMapOvr>
    <a:masterClrMapping/>
  </p:clrMapOvr>
  <p:transition spd="slow">
    <p:randomBa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621895A-F9C7-4886-AA1D-B21A5172F76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0990559"/>
      </p:ext>
    </p:extLst>
  </p:cSld>
  <p:clrMapOvr>
    <a:masterClrMapping/>
  </p:clrMapOvr>
  <p:transition spd="slow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fld id="{75C2CC7E-4749-4B94-A543-EF42A41F018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7" r:id="rId1"/>
    <p:sldLayoutId id="2147484828" r:id="rId2"/>
    <p:sldLayoutId id="2147484829" r:id="rId3"/>
    <p:sldLayoutId id="2147484830" r:id="rId4"/>
    <p:sldLayoutId id="2147484831" r:id="rId5"/>
    <p:sldLayoutId id="2147484832" r:id="rId6"/>
    <p:sldLayoutId id="2147484833" r:id="rId7"/>
    <p:sldLayoutId id="2147484834" r:id="rId8"/>
    <p:sldLayoutId id="2147484835" r:id="rId9"/>
    <p:sldLayoutId id="2147484836" r:id="rId10"/>
    <p:sldLayoutId id="2147484837" r:id="rId11"/>
    <p:sldLayoutId id="2147484838" r:id="rId12"/>
    <p:sldLayoutId id="2147484839" r:id="rId13"/>
    <p:sldLayoutId id="2147484840" r:id="rId14"/>
    <p:sldLayoutId id="2147484841" r:id="rId15"/>
    <p:sldLayoutId id="2147484842" r:id="rId16"/>
    <p:sldLayoutId id="2147484843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 smtClean="0"/>
              <a:t>第</a:t>
            </a:r>
            <a:r>
              <a:rPr lang="en-US" altLang="zh-CN" dirty="0" smtClean="0"/>
              <a:t>2</a:t>
            </a:r>
            <a:r>
              <a:rPr lang="zh-CN" altLang="en-US" dirty="0" smtClean="0"/>
              <a:t>节、</a:t>
            </a:r>
            <a:r>
              <a:rPr lang="zh-CN" altLang="en-US" dirty="0" smtClean="0"/>
              <a:t>表操作</a:t>
            </a:r>
          </a:p>
        </p:txBody>
      </p:sp>
      <p:sp>
        <p:nvSpPr>
          <p:cNvPr id="205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双击，打开数据库“利群超市”</a:t>
            </a:r>
          </a:p>
          <a:p>
            <a:pPr eaLnBrk="1" hangingPunct="1"/>
            <a:r>
              <a:rPr lang="zh-CN" altLang="en-US" smtClean="0"/>
              <a:t>（</a:t>
            </a:r>
            <a:r>
              <a:rPr lang="en-US" altLang="zh-CN" smtClean="0"/>
              <a:t>1</a:t>
            </a:r>
            <a:r>
              <a:rPr lang="zh-CN" altLang="en-US" smtClean="0"/>
              <a:t>）、</a:t>
            </a:r>
            <a:r>
              <a:rPr lang="en-US" altLang="zh-CN" smtClean="0"/>
              <a:t>	</a:t>
            </a:r>
            <a:r>
              <a:rPr lang="zh-CN" altLang="en-US" smtClean="0"/>
              <a:t>创建表</a:t>
            </a:r>
          </a:p>
          <a:p>
            <a:pPr eaLnBrk="1" hangingPunct="1"/>
            <a:r>
              <a:rPr lang="zh-CN" altLang="en-US" smtClean="0"/>
              <a:t>光标定位于数据库“利群超市”里的“表”上</a:t>
            </a:r>
            <a:r>
              <a:rPr lang="en-US" altLang="zh-CN" smtClean="0"/>
              <a:t>-----》</a:t>
            </a:r>
            <a:r>
              <a:rPr lang="zh-CN" altLang="en-US" smtClean="0"/>
              <a:t>右键</a:t>
            </a:r>
            <a:r>
              <a:rPr lang="en-US" altLang="zh-CN" smtClean="0"/>
              <a:t>----》</a:t>
            </a:r>
            <a:r>
              <a:rPr lang="zh-CN" altLang="en-US" smtClean="0"/>
              <a:t>新建表</a:t>
            </a:r>
            <a:r>
              <a:rPr lang="en-US" altLang="zh-CN" smtClean="0"/>
              <a:t>----》</a:t>
            </a:r>
            <a:r>
              <a:rPr lang="zh-CN" altLang="en-US" smtClean="0"/>
              <a:t>输入相关内容</a:t>
            </a:r>
            <a:r>
              <a:rPr lang="en-US" altLang="zh-CN" smtClean="0"/>
              <a:t>-----》</a:t>
            </a:r>
            <a:r>
              <a:rPr lang="zh-CN" altLang="en-US" smtClean="0"/>
              <a:t>保存</a:t>
            </a:r>
            <a:r>
              <a:rPr lang="en-US" altLang="zh-CN" smtClean="0"/>
              <a:t>----》</a:t>
            </a:r>
            <a:r>
              <a:rPr lang="zh-CN" altLang="en-US" smtClean="0"/>
              <a:t>表名：</a:t>
            </a:r>
            <a:r>
              <a:rPr lang="en-US" altLang="zh-CN" smtClean="0"/>
              <a:t>A01</a:t>
            </a:r>
            <a:r>
              <a:rPr lang="zh-CN" altLang="en-US" smtClean="0"/>
              <a:t>货架</a:t>
            </a:r>
          </a:p>
          <a:p>
            <a:pPr eaLnBrk="1" hangingPunct="1"/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770229446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（</a:t>
            </a:r>
            <a:r>
              <a:rPr lang="en-US" altLang="zh-CN" smtClean="0"/>
              <a:t>2</a:t>
            </a:r>
            <a:r>
              <a:rPr lang="zh-CN" altLang="en-US" smtClean="0"/>
              <a:t>）修改表</a:t>
            </a:r>
          </a:p>
          <a:p>
            <a:pPr eaLnBrk="1" hangingPunct="1"/>
            <a:r>
              <a:rPr lang="zh-CN" altLang="en-US" smtClean="0"/>
              <a:t>光标定位于表“</a:t>
            </a:r>
            <a:r>
              <a:rPr lang="en-US" altLang="zh-CN" smtClean="0"/>
              <a:t>A01</a:t>
            </a:r>
            <a:r>
              <a:rPr lang="zh-CN" altLang="en-US" smtClean="0"/>
              <a:t>货架”上</a:t>
            </a:r>
            <a:r>
              <a:rPr lang="en-US" altLang="zh-CN" smtClean="0"/>
              <a:t>----》</a:t>
            </a:r>
            <a:r>
              <a:rPr lang="zh-CN" altLang="en-US" smtClean="0"/>
              <a:t>右键</a:t>
            </a:r>
            <a:r>
              <a:rPr lang="en-US" altLang="zh-CN" smtClean="0"/>
              <a:t>----》</a:t>
            </a:r>
            <a:r>
              <a:rPr lang="zh-CN" altLang="en-US" smtClean="0"/>
              <a:t>设计表</a:t>
            </a:r>
            <a:r>
              <a:rPr lang="en-US" altLang="zh-CN" smtClean="0"/>
              <a:t>----》</a:t>
            </a:r>
            <a:r>
              <a:rPr lang="zh-CN" altLang="en-US" smtClean="0"/>
              <a:t>修改相关内容</a:t>
            </a:r>
            <a:r>
              <a:rPr lang="en-US" altLang="zh-CN" smtClean="0"/>
              <a:t>----》</a:t>
            </a:r>
            <a:r>
              <a:rPr lang="zh-CN" altLang="en-US" smtClean="0"/>
              <a:t>保存</a:t>
            </a:r>
          </a:p>
          <a:p>
            <a:pPr eaLnBrk="1" hangingPunct="1"/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21037117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内容占位符 2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 eaLnBrk="1" hangingPunct="1"/>
            <a:r>
              <a:rPr lang="zh-CN" altLang="en-US" smtClean="0"/>
              <a:t>（</a:t>
            </a:r>
            <a:r>
              <a:rPr lang="en-US" altLang="zh-CN" smtClean="0"/>
              <a:t>3</a:t>
            </a:r>
            <a:r>
              <a:rPr lang="zh-CN" altLang="en-US" smtClean="0"/>
              <a:t>）、删除表</a:t>
            </a:r>
          </a:p>
          <a:p>
            <a:pPr eaLnBrk="1" hangingPunct="1"/>
            <a:r>
              <a:rPr lang="zh-CN" altLang="en-US" smtClean="0"/>
              <a:t>光标定位于表“</a:t>
            </a:r>
            <a:r>
              <a:rPr lang="en-US" altLang="zh-CN" smtClean="0"/>
              <a:t>A01</a:t>
            </a:r>
            <a:r>
              <a:rPr lang="zh-CN" altLang="en-US" smtClean="0"/>
              <a:t>货架”上</a:t>
            </a:r>
            <a:r>
              <a:rPr lang="en-US" altLang="zh-CN" smtClean="0"/>
              <a:t>----》</a:t>
            </a:r>
            <a:r>
              <a:rPr lang="zh-CN" altLang="en-US" smtClean="0"/>
              <a:t>右键</a:t>
            </a:r>
            <a:r>
              <a:rPr lang="en-US" altLang="zh-CN" smtClean="0"/>
              <a:t>----》</a:t>
            </a:r>
            <a:r>
              <a:rPr lang="zh-CN" altLang="en-US" smtClean="0"/>
              <a:t>删除表</a:t>
            </a:r>
          </a:p>
          <a:p>
            <a:pPr eaLnBrk="1" hangingPunct="1"/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851751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2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3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836</TotalTime>
  <Words>59</Words>
  <Application>Microsoft Office PowerPoint</Application>
  <PresentationFormat>全屏显示(4:3)</PresentationFormat>
  <Paragraphs>8</Paragraphs>
  <Slides>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4" baseType="lpstr">
      <vt:lpstr>7_MS_PPTBrainstorm_TP01018437</vt:lpstr>
      <vt:lpstr>第2节、表操作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数据库原理与应用 （MYSQL）</dc:title>
  <dc:creator>ASUS</dc:creator>
  <cp:lastModifiedBy>李维权</cp:lastModifiedBy>
  <cp:revision>356</cp:revision>
  <dcterms:created xsi:type="dcterms:W3CDTF">2023-09-01T01:54:43Z</dcterms:created>
  <dcterms:modified xsi:type="dcterms:W3CDTF">2024-09-10T07:18:42Z</dcterms:modified>
</cp:coreProperties>
</file>